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7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6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4571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1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92" y="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7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7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0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8" indent="0">
              <a:buNone/>
              <a:defRPr sz="1600" b="1"/>
            </a:lvl4pPr>
            <a:lvl5pPr marL="1828597" indent="0">
              <a:buNone/>
              <a:defRPr sz="1600" b="1"/>
            </a:lvl5pPr>
            <a:lvl6pPr marL="2285746" indent="0">
              <a:buNone/>
              <a:defRPr sz="1600" b="1"/>
            </a:lvl6pPr>
            <a:lvl7pPr marL="2742895" indent="0">
              <a:buNone/>
              <a:defRPr sz="1600" b="1"/>
            </a:lvl7pPr>
            <a:lvl8pPr marL="3200044" indent="0">
              <a:buNone/>
              <a:defRPr sz="1600" b="1"/>
            </a:lvl8pPr>
            <a:lvl9pPr marL="36571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8" indent="0">
              <a:buNone/>
              <a:defRPr sz="1600" b="1"/>
            </a:lvl4pPr>
            <a:lvl5pPr marL="1828597" indent="0">
              <a:buNone/>
              <a:defRPr sz="1600" b="1"/>
            </a:lvl5pPr>
            <a:lvl6pPr marL="2285746" indent="0">
              <a:buNone/>
              <a:defRPr sz="1600" b="1"/>
            </a:lvl6pPr>
            <a:lvl7pPr marL="2742895" indent="0">
              <a:buNone/>
              <a:defRPr sz="1600" b="1"/>
            </a:lvl7pPr>
            <a:lvl8pPr marL="3200044" indent="0">
              <a:buNone/>
              <a:defRPr sz="1600" b="1"/>
            </a:lvl8pPr>
            <a:lvl9pPr marL="36571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2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0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7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8" indent="0">
              <a:buNone/>
              <a:defRPr sz="1000"/>
            </a:lvl3pPr>
            <a:lvl4pPr marL="1371448" indent="0">
              <a:buNone/>
              <a:defRPr sz="900"/>
            </a:lvl4pPr>
            <a:lvl5pPr marL="1828597" indent="0">
              <a:buNone/>
              <a:defRPr sz="900"/>
            </a:lvl5pPr>
            <a:lvl6pPr marL="2285746" indent="0">
              <a:buNone/>
              <a:defRPr sz="900"/>
            </a:lvl6pPr>
            <a:lvl7pPr marL="2742895" indent="0">
              <a:buNone/>
              <a:defRPr sz="900"/>
            </a:lvl7pPr>
            <a:lvl8pPr marL="3200044" indent="0">
              <a:buNone/>
              <a:defRPr sz="900"/>
            </a:lvl8pPr>
            <a:lvl9pPr marL="36571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9" indent="0">
              <a:buNone/>
              <a:defRPr sz="2800"/>
            </a:lvl2pPr>
            <a:lvl3pPr marL="914298" indent="0">
              <a:buNone/>
              <a:defRPr sz="2400"/>
            </a:lvl3pPr>
            <a:lvl4pPr marL="1371448" indent="0">
              <a:buNone/>
              <a:defRPr sz="2000"/>
            </a:lvl4pPr>
            <a:lvl5pPr marL="1828597" indent="0">
              <a:buNone/>
              <a:defRPr sz="2000"/>
            </a:lvl5pPr>
            <a:lvl6pPr marL="2285746" indent="0">
              <a:buNone/>
              <a:defRPr sz="2000"/>
            </a:lvl6pPr>
            <a:lvl7pPr marL="2742895" indent="0">
              <a:buNone/>
              <a:defRPr sz="2000"/>
            </a:lvl7pPr>
            <a:lvl8pPr marL="3200044" indent="0">
              <a:buNone/>
              <a:defRPr sz="2000"/>
            </a:lvl8pPr>
            <a:lvl9pPr marL="3657193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8" indent="0">
              <a:buNone/>
              <a:defRPr sz="1000"/>
            </a:lvl3pPr>
            <a:lvl4pPr marL="1371448" indent="0">
              <a:buNone/>
              <a:defRPr sz="900"/>
            </a:lvl4pPr>
            <a:lvl5pPr marL="1828597" indent="0">
              <a:buNone/>
              <a:defRPr sz="900"/>
            </a:lvl5pPr>
            <a:lvl6pPr marL="2285746" indent="0">
              <a:buNone/>
              <a:defRPr sz="900"/>
            </a:lvl6pPr>
            <a:lvl7pPr marL="2742895" indent="0">
              <a:buNone/>
              <a:defRPr sz="900"/>
            </a:lvl7pPr>
            <a:lvl8pPr marL="3200044" indent="0">
              <a:buNone/>
              <a:defRPr sz="900"/>
            </a:lvl8pPr>
            <a:lvl9pPr marL="36571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6891-700B-A942-972D-3386D7C31E48}" type="datetimeFigureOut">
              <a:rPr lang="en-US" smtClean="0"/>
              <a:t>08/01/2016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9A495-6A42-CF43-85A2-FC7509D6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2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45714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8" indent="-285718" algn="l" defTabSz="45714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3" indent="-228575" algn="l" defTabSz="45714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2" indent="-228575" algn="l" defTabSz="45714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71" indent="-228575" algn="l" defTabSz="45714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20" indent="-228575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70" indent="-228575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9" indent="-228575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8" indent="-228575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8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7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6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5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4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3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808636" y="2692401"/>
            <a:ext cx="2768601" cy="20003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1113" tIns="35556" rIns="71113" bIns="35556"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797300" y="4737099"/>
            <a:ext cx="2795731" cy="40274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45818" y="3086371"/>
            <a:ext cx="3362930" cy="32128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3229" y="3089681"/>
            <a:ext cx="346597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How did your program engage</a:t>
            </a:r>
          </a:p>
          <a:p>
            <a:pPr algn="ctr"/>
            <a:r>
              <a:rPr lang="en-US" sz="1400" dirty="0" smtClean="0">
                <a:latin typeface="+mj-lt"/>
                <a:cs typeface="American Typewriter"/>
              </a:rPr>
              <a:t>young people in public sector careers</a:t>
            </a:r>
            <a:r>
              <a:rPr lang="en-US" sz="1400" dirty="0" smtClean="0">
                <a:latin typeface="+mj-lt"/>
                <a:cs typeface="American Typewriter"/>
              </a:rPr>
              <a:t>?</a:t>
            </a:r>
          </a:p>
          <a:p>
            <a:pPr algn="ctr"/>
            <a:r>
              <a:rPr lang="en-US" sz="1400" dirty="0" smtClean="0">
                <a:latin typeface="+mj-lt"/>
                <a:cs typeface="American Typewriter"/>
              </a:rPr>
              <a:t>We had multiple speakers: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Fire Department/ Emergency Operations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Police Department/ Administration and field work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City Manager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Chief Financial Officer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Economic Development Director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Animal Services Manager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Project Manager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2 Council Member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Plus others from the community</a:t>
            </a:r>
            <a:endParaRPr lang="en-US" sz="1400" b="1" dirty="0">
              <a:latin typeface="+mj-lt"/>
              <a:cs typeface="American Typewriter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90705" y="2753793"/>
            <a:ext cx="26219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Describe the skills and knowledge youth gain through your program</a:t>
            </a:r>
            <a:r>
              <a:rPr lang="en-US" sz="1400" dirty="0" smtClean="0">
                <a:latin typeface="+mj-lt"/>
                <a:cs typeface="American Typewriter"/>
              </a:rPr>
              <a:t>.</a:t>
            </a: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Role of Government</a:t>
            </a:r>
            <a:endParaRPr lang="en-US" sz="1000" b="1" dirty="0" smtClean="0">
              <a:latin typeface="+mj-lt"/>
              <a:cs typeface="American Typewriter"/>
            </a:endParaRP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Financial Literacy</a:t>
            </a: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Advocacy/ Voice</a:t>
            </a: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Workplace etiquette </a:t>
            </a:r>
            <a:endParaRPr lang="en-US" sz="1000" b="1" dirty="0">
              <a:latin typeface="+mj-lt"/>
              <a:cs typeface="American Typewriter"/>
            </a:endParaRP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Goal Setting</a:t>
            </a: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Value of Optimism</a:t>
            </a:r>
          </a:p>
          <a:p>
            <a:pPr algn="ctr"/>
            <a:r>
              <a:rPr lang="en-US" sz="1000" b="1" dirty="0" smtClean="0">
                <a:latin typeface="+mj-lt"/>
                <a:cs typeface="American Typewriter"/>
              </a:rPr>
              <a:t>Leadership Qualities</a:t>
            </a:r>
          </a:p>
          <a:p>
            <a:pPr algn="ctr"/>
            <a:r>
              <a:rPr lang="en-US" sz="1000" b="1" smtClean="0">
                <a:latin typeface="+mj-lt"/>
                <a:cs typeface="American Typewriter"/>
              </a:rPr>
              <a:t>Communication </a:t>
            </a:r>
            <a:endParaRPr lang="en-US" sz="1000" b="1" dirty="0" smtClean="0">
              <a:latin typeface="+mj-lt"/>
              <a:cs typeface="American Typewrite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0705" y="4737099"/>
            <a:ext cx="26219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Tools, resources, and strategies used in program (e.g. MOUs, policies, curriculum</a:t>
            </a:r>
            <a:r>
              <a:rPr lang="en-US" sz="1400" dirty="0" smtClean="0">
                <a:latin typeface="+mj-lt"/>
                <a:cs typeface="American Typewriter"/>
              </a:rPr>
              <a:t>):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Staff Report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Resolution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Timeline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Application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Interview Questions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Liability Waiver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Orientation Presentation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Student Notebooks 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Chromebooks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Survey/ Evaluation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*Curriculum based loosely on what we received from SACTO </a:t>
            </a:r>
            <a:endParaRPr lang="en-US" sz="1400" b="1" dirty="0">
              <a:latin typeface="+mj-lt"/>
              <a:cs typeface="American Typewriter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45818" y="6453194"/>
            <a:ext cx="3362930" cy="2311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1113" tIns="35556" rIns="71113" bIns="35556"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9253" y="6465894"/>
            <a:ext cx="333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How did your program engage young people in becoming active citizens (e.g. voting, volunteering, advocating, leading</a:t>
            </a:r>
            <a:r>
              <a:rPr lang="en-US" sz="1400" dirty="0" smtClean="0">
                <a:latin typeface="+mj-lt"/>
                <a:cs typeface="American Typewriter"/>
              </a:rPr>
              <a:t>)?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Via the speakers, tours, class time discussion, and internships.</a:t>
            </a:r>
            <a:endParaRPr lang="en-US" sz="1400" b="1" dirty="0">
              <a:latin typeface="+mj-lt"/>
              <a:cs typeface="American Typewriter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43415" y="139700"/>
            <a:ext cx="6249617" cy="1397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798" y="165100"/>
            <a:ext cx="6288233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ketch Block Bold"/>
                <a:cs typeface="Sketch Block Bold"/>
              </a:rPr>
              <a:t>PROGRAM/SCHOOL </a:t>
            </a:r>
            <a:r>
              <a:rPr lang="en-US" sz="2000" dirty="0" smtClean="0">
                <a:latin typeface="Sketch Block Bold"/>
                <a:cs typeface="Sketch Block Bold"/>
              </a:rPr>
              <a:t>NAME:</a:t>
            </a:r>
          </a:p>
          <a:p>
            <a:pPr algn="ctr"/>
            <a:r>
              <a:rPr lang="en-US" sz="2000" dirty="0" smtClean="0">
                <a:latin typeface="Sketch Block Bold"/>
                <a:cs typeface="Sketch Block Bold"/>
              </a:rPr>
              <a:t>Summer at City Hall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Sketch Block Bold"/>
                <a:cs typeface="Sketch Block Bold"/>
              </a:rPr>
              <a:t>(Moreno Valley’s first year)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45818" y="1651000"/>
            <a:ext cx="3362930" cy="13252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3808637" y="1641201"/>
            <a:ext cx="2768600" cy="9622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808637" y="1653901"/>
            <a:ext cx="2844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How many youth are served through the program</a:t>
            </a:r>
            <a:r>
              <a:rPr lang="en-US" sz="1400" dirty="0" smtClean="0">
                <a:latin typeface="+mj-lt"/>
                <a:cs typeface="American Typewriter"/>
              </a:rPr>
              <a:t>?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14</a:t>
            </a:r>
            <a:endParaRPr lang="en-US" sz="1400" b="1" dirty="0">
              <a:latin typeface="+mj-lt"/>
              <a:cs typeface="American Typewriter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4734" y="1653901"/>
            <a:ext cx="3284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cs typeface="American Typewriter"/>
              </a:rPr>
              <a:t>Describe the population of youth served</a:t>
            </a:r>
            <a:r>
              <a:rPr lang="en-US" sz="1400" dirty="0" smtClean="0">
                <a:latin typeface="+mj-lt"/>
                <a:cs typeface="American Typewriter"/>
              </a:rPr>
              <a:t>:</a:t>
            </a:r>
          </a:p>
          <a:p>
            <a:pPr algn="ctr"/>
            <a:r>
              <a:rPr lang="en-US" sz="1400" b="1" dirty="0" smtClean="0">
                <a:latin typeface="+mj-lt"/>
                <a:cs typeface="American Typewriter"/>
              </a:rPr>
              <a:t>High achieving females from 2 high schools; one school district.</a:t>
            </a:r>
            <a:endParaRPr lang="en-US" sz="1400" b="1" dirty="0">
              <a:latin typeface="+mj-lt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0292" y="8393165"/>
            <a:ext cx="2812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Do not yet have instructor outlines.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283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209</Words>
  <Application>Microsoft Office PowerPoint</Application>
  <PresentationFormat>Letter Paper (8.5x11 in)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Sacramento County Office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Pisi</dc:creator>
  <cp:lastModifiedBy>Shanna Palau</cp:lastModifiedBy>
  <cp:revision>75</cp:revision>
  <cp:lastPrinted>2016-07-13T23:18:02Z</cp:lastPrinted>
  <dcterms:created xsi:type="dcterms:W3CDTF">2015-03-09T15:17:02Z</dcterms:created>
  <dcterms:modified xsi:type="dcterms:W3CDTF">2016-08-01T22:20:12Z</dcterms:modified>
</cp:coreProperties>
</file>